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80" r:id="rId3"/>
    <p:sldId id="281" r:id="rId4"/>
    <p:sldId id="282" r:id="rId5"/>
    <p:sldId id="285" r:id="rId6"/>
    <p:sldId id="28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5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32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87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4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1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23/09/2022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629150"/>
            <a:ext cx="8229600" cy="2228849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latin typeface="Bahnschrift Light" panose="020B0502040204020203" pitchFamily="34" charset="0"/>
              </a:rPr>
              <a:t>Organização do dia a dia / Procrastinação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0473" y="4629150"/>
            <a:ext cx="3749749" cy="2228849"/>
          </a:xfrm>
        </p:spPr>
        <p:txBody>
          <a:bodyPr>
            <a:normAutofit lnSpcReduction="10000"/>
          </a:bodyPr>
          <a:lstStyle/>
          <a:p>
            <a:pPr lvl="0"/>
            <a:r>
              <a:rPr lang="pt-BR" sz="2400" b="1" dirty="0">
                <a:latin typeface="Bahnschrift Light" panose="020B0502040204020203" pitchFamily="34" charset="0"/>
              </a:rPr>
              <a:t>Equipe</a:t>
            </a:r>
            <a:endParaRPr lang="pt-BR" b="1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 </a:t>
            </a:r>
            <a:r>
              <a:rPr lang="pt-BR" sz="2000" dirty="0">
                <a:latin typeface="Bahnschrift Light" panose="020B0502040204020203" pitchFamily="34" charset="0"/>
              </a:rPr>
              <a:t>Arthur </a:t>
            </a:r>
            <a:r>
              <a:rPr lang="pt-BR" sz="2000" dirty="0" err="1">
                <a:latin typeface="Bahnschrift Light" panose="020B0502040204020203" pitchFamily="34" charset="0"/>
              </a:rPr>
              <a:t>Burdignon</a:t>
            </a:r>
            <a:endParaRPr lang="pt-BR" sz="20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Christopher </a:t>
            </a:r>
            <a:r>
              <a:rPr lang="pt-BR" sz="2000" dirty="0" err="1">
                <a:latin typeface="Bahnschrift Light" panose="020B0502040204020203" pitchFamily="34" charset="0"/>
              </a:rPr>
              <a:t>Carpegiane</a:t>
            </a:r>
            <a:endParaRPr lang="pt-BR" sz="20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Eduarda </a:t>
            </a:r>
            <a:r>
              <a:rPr lang="pt-BR" sz="2000" dirty="0" err="1">
                <a:latin typeface="Bahnschrift Light" panose="020B0502040204020203" pitchFamily="34" charset="0"/>
              </a:rPr>
              <a:t>Nunis</a:t>
            </a:r>
            <a:endParaRPr lang="pt-BR" sz="20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Felipe Azevedo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Kaio Henrique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Victor Lima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D424A47-D888-4985-AD26-F8A819BD7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00"/>
          <a:stretch/>
        </p:blipFill>
        <p:spPr>
          <a:xfrm>
            <a:off x="0" y="0"/>
            <a:ext cx="12192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5"/>
            <a:ext cx="9720072" cy="1530663"/>
          </a:xfrm>
        </p:spPr>
        <p:txBody>
          <a:bodyPr>
            <a:normAutofit/>
          </a:bodyPr>
          <a:lstStyle/>
          <a:p>
            <a:r>
              <a:rPr lang="pt-BR" sz="4400" dirty="0">
                <a:latin typeface="Bahnschrift Light" panose="020B0502040204020203" pitchFamily="34" charset="0"/>
              </a:rPr>
              <a:t>Contexto DO Problema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46E58F2-7AF3-406A-9192-8C149F805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6" r="39738"/>
          <a:stretch/>
        </p:blipFill>
        <p:spPr>
          <a:xfrm>
            <a:off x="8481238" y="0"/>
            <a:ext cx="3710762" cy="6858000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6D259AC-534E-411B-9FF3-148BEF2B22B1}"/>
              </a:ext>
            </a:extLst>
          </p:cNvPr>
          <p:cNvSpPr txBox="1"/>
          <p:nvPr/>
        </p:nvSpPr>
        <p:spPr>
          <a:xfrm>
            <a:off x="1024128" y="2290298"/>
            <a:ext cx="7134447" cy="490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latin typeface="Bahnschrift Light" panose="020B0502040204020203" pitchFamily="34" charset="0"/>
              </a:rPr>
              <a:t>Grande dificuldade de organização das pessoas</a:t>
            </a:r>
          </a:p>
          <a:p>
            <a:endParaRPr lang="pt-BR" sz="4000" dirty="0">
              <a:latin typeface="Bahnschrift Light" panose="020B0502040204020203" pitchFamily="34" charset="0"/>
            </a:endParaRPr>
          </a:p>
          <a:p>
            <a:endParaRPr lang="pt-BR" sz="40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latin typeface="Bahnschrift Light" panose="020B0502040204020203" pitchFamily="34" charset="0"/>
              </a:rPr>
              <a:t>Atrasos e falta de compromisso e foco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pt-BR" sz="3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8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258635" cy="1499616"/>
          </a:xfrm>
        </p:spPr>
        <p:txBody>
          <a:bodyPr>
            <a:normAutofit/>
          </a:bodyPr>
          <a:lstStyle/>
          <a:p>
            <a:r>
              <a:rPr lang="pt-BR" sz="4400" dirty="0">
                <a:latin typeface="Bahnschrift Light" panose="020B0502040204020203" pitchFamily="34" charset="0"/>
              </a:rPr>
              <a:t>Público-Alvo 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725EB072-C391-477B-A32F-F86BD1A74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590800"/>
            <a:ext cx="7024719" cy="371856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4000" dirty="0">
                <a:latin typeface="Bahnschrift Light" panose="020B0502040204020203" pitchFamily="34" charset="0"/>
              </a:rPr>
              <a:t>Estudantes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BR" sz="4000" dirty="0">
              <a:latin typeface="Bahnschrift Light" panose="020B0502040204020203" pitchFamily="34" charset="0"/>
            </a:endParaRPr>
          </a:p>
          <a:p>
            <a:pPr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4000" dirty="0">
                <a:latin typeface="Bahnschrift Light" panose="020B0502040204020203" pitchFamily="34" charset="0"/>
              </a:rPr>
              <a:t>Trabalhadores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932072-6FB8-4118-9CC9-B90997BF3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7" r="14498"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397398" cy="1499616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Bahnschrift Light" panose="020B0502040204020203" pitchFamily="34" charset="0"/>
              </a:rPr>
              <a:t>Proposta de Solução | Objetivos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8543929-AFF6-4885-AAB5-6781034D2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71" r="3865" b="-71"/>
          <a:stretch/>
        </p:blipFill>
        <p:spPr>
          <a:xfrm>
            <a:off x="8537944" y="0"/>
            <a:ext cx="3654056" cy="6862842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082991C-78CC-4BAF-A1DB-5B7C6DEF0233}"/>
              </a:ext>
            </a:extLst>
          </p:cNvPr>
          <p:cNvSpPr txBox="1"/>
          <p:nvPr/>
        </p:nvSpPr>
        <p:spPr>
          <a:xfrm>
            <a:off x="745980" y="2487132"/>
            <a:ext cx="69536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>
                <a:latin typeface="Bahnschrift Light" panose="020B0502040204020203" pitchFamily="34" charset="0"/>
              </a:rPr>
              <a:t>Cronograma editável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4000" dirty="0"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>
                <a:latin typeface="Bahnschrift Light" panose="020B0502040204020203" pitchFamily="34" charset="0"/>
              </a:rPr>
              <a:t>Otimização do tempo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4000" dirty="0">
              <a:latin typeface="Bahnschrift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>
                <a:latin typeface="Bahnschrift Light" panose="020B0502040204020203" pitchFamily="34" charset="0"/>
              </a:rPr>
              <a:t>Melhora da organização e planejamento pessoal</a:t>
            </a:r>
          </a:p>
        </p:txBody>
      </p:sp>
    </p:spTree>
    <p:extLst>
      <p:ext uri="{BB962C8B-B14F-4D97-AF65-F5344CB8AC3E}">
        <p14:creationId xmlns:p14="http://schemas.microsoft.com/office/powerpoint/2010/main" val="241348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latin typeface="Bahnschrift Light" panose="020B0502040204020203" pitchFamily="34" charset="0"/>
              </a:rPr>
              <a:t>Projeto da Interface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8B4137D-FCE9-473D-9AED-0CA35724A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934" y="2442721"/>
            <a:ext cx="5656957" cy="4022725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4567662-59C7-43B4-9F21-AF23F6384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8" y="2442720"/>
            <a:ext cx="5656959" cy="40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1999"/>
            <a:ext cx="8187070" cy="2286001"/>
          </a:xfrm>
        </p:spPr>
        <p:txBody>
          <a:bodyPr/>
          <a:lstStyle/>
          <a:p>
            <a:pPr algn="ctr"/>
            <a:r>
              <a:rPr lang="pt-BR" dirty="0">
                <a:latin typeface="Bahnschrift Light" panose="020B0502040204020203" pitchFamily="34" charset="0"/>
              </a:rPr>
              <a:t>Muito obrigado pela atenção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31619" y="4657060"/>
            <a:ext cx="3757333" cy="220094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pt-BR" sz="2400" b="1" dirty="0">
                <a:latin typeface="Bahnschrift Light" panose="020B0502040204020203" pitchFamily="34" charset="0"/>
              </a:rPr>
              <a:t>Equipe</a:t>
            </a:r>
            <a:endParaRPr lang="pt-BR" b="1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Arthur </a:t>
            </a:r>
            <a:r>
              <a:rPr lang="pt-BR" sz="2000" dirty="0" err="1">
                <a:latin typeface="Bahnschrift Light" panose="020B0502040204020203" pitchFamily="34" charset="0"/>
              </a:rPr>
              <a:t>Burdignon</a:t>
            </a:r>
            <a:endParaRPr lang="pt-BR" sz="20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Christopher </a:t>
            </a:r>
            <a:r>
              <a:rPr lang="pt-BR" sz="2000" dirty="0" err="1">
                <a:latin typeface="Bahnschrift Light" panose="020B0502040204020203" pitchFamily="34" charset="0"/>
              </a:rPr>
              <a:t>Carpegiane</a:t>
            </a:r>
            <a:endParaRPr lang="pt-BR" sz="20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Eduarda </a:t>
            </a:r>
            <a:r>
              <a:rPr lang="pt-BR" sz="2000" dirty="0" err="1">
                <a:latin typeface="Bahnschrift Light" panose="020B0502040204020203" pitchFamily="34" charset="0"/>
              </a:rPr>
              <a:t>Nunis</a:t>
            </a:r>
            <a:endParaRPr lang="pt-BR" sz="2000" dirty="0">
              <a:latin typeface="Bahnschrift 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Felipe Azevedo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Kaio Henrique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>
                <a:latin typeface="Bahnschrift Light" panose="020B0502040204020203" pitchFamily="34" charset="0"/>
              </a:rPr>
              <a:t> Victor Lima</a:t>
            </a:r>
          </a:p>
          <a:p>
            <a:endParaRPr lang="pt-BR" dirty="0"/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6E4B7F3B-265A-4BF1-8480-5F6993888B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2" b="187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9578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115</TotalTime>
  <Words>87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Bahnschrift Light</vt:lpstr>
      <vt:lpstr>Calibri</vt:lpstr>
      <vt:lpstr>Tw Cen MT</vt:lpstr>
      <vt:lpstr>Tw Cen MT Condensed</vt:lpstr>
      <vt:lpstr>Wingdings 3</vt:lpstr>
      <vt:lpstr>Integral</vt:lpstr>
      <vt:lpstr>Organização do dia a dia / Procrastinação</vt:lpstr>
      <vt:lpstr>Contexto DO Problema</vt:lpstr>
      <vt:lpstr>Público-Alvo </vt:lpstr>
      <vt:lpstr>Proposta de Solução | Objetivos</vt:lpstr>
      <vt:lpstr>Projeto da Interface</vt:lpstr>
      <vt:lpstr>Muito 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lastModifiedBy>Kaio</cp:lastModifiedBy>
  <cp:revision>4</cp:revision>
  <dcterms:created xsi:type="dcterms:W3CDTF">2022-04-05T03:20:00Z</dcterms:created>
  <dcterms:modified xsi:type="dcterms:W3CDTF">2022-09-23T22:08:06Z</dcterms:modified>
</cp:coreProperties>
</file>